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685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-3k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dou-3k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31908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Воспитанники МБДОУ «Детский сад № 3»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г.о. Самара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посетили МБУ ДО г.о. Самара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«Детскую музыкальную школу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им. П.И. Чайковского»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2771800" y="56721"/>
            <a:ext cx="6372200" cy="1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 3» городского округа Самара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093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443004 г. Самара, ул. Нефтяников, д. 14а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(846) 330-37-16 факс: (846) 330-37-16 е-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-3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3200400" y="1196752"/>
            <a:ext cx="594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Май, 2018 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C:\Users\1\Desktop\Музыкальная школа, 2018 г\IMG_0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1889702" cy="25196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458112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«Музыка - могучий источник мысли. Без музыкального воспитания невозможно полноценное умственное развитие ребёнка (…). Развивая чуткость ребёнка к музыке, мы облагораживаем его мысли, стремления»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8475" y="6198989"/>
            <a:ext cx="186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В. Сухомлинский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Музыкальная школа, 2018 г\IMG_0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71877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Monotype Corsiva" pitchFamily="66" charset="0"/>
              </a:rPr>
              <a:t>Я пишу о моей жизни и я пишу о том, что я думаю, и вы знаете, каждая песня разная. Есть песни о любви и грустные песни. Это идёт из моего сердца, и это действительно всё, что я чувствую. Музыка спасла меня во многих отношениях. Она питает мою душу. 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>Тейлор Момсен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Музыкальная школа, 2018 г\IMG_07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722063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Любите и изучайте великое искусство музыки: оно откроет вам целый мир высоких чувств, страстей, мыслей. Оно сделает вас духовно богаче, чище, совершеннее. Благодаря музыке вы найдете в себе новые, неведомые вам прежде силы. Вы увидите жизнь в новых тонах и красках. 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Дмитрий Шостакович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Музыкальная школа, 2018 г\IMG_07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710438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188640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Не обязательно понимать музыку, но необходимо, чтобы она доставляла наслаждение.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Леопольд Стоковский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Музыкальная школа, 2018 г\IMG_0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99520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27376" y="18864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Цель музыки — трогать сердца.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Иоганн Себастьян Бах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2771800" y="748215"/>
            <a:ext cx="6372200" cy="1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 3» городского округа Самара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75656" y="2114443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443004 г. Самара, ул. Нефтяников, д. 14а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(846) 330-37-16 факс: (846) 330-37-16 е-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-3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2915816" y="1916832"/>
            <a:ext cx="594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7020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«Любите и изучайте великое искусство музыки. Оно откроет вам целый мир высоких чувств, страстей, мыслей. Оно сделает вас духовно богаче. Благодаря музыке вы найдете в себе новые неведомые вам прежде силы. Вы увидите жизнь в новых тонах и красках.»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Д.Шостакович</a:t>
            </a:r>
            <a:endParaRPr lang="ru-RU" sz="2400" b="1" i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1\Desktop\Музыкальная школа, 2018 г\IMG_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88740"/>
            <a:ext cx="6960773" cy="52205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"Музыкальное воспитание - это не воспитание музыканта, а, прежде всего, воспитание человека."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8474" y="620688"/>
            <a:ext cx="518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В. Сухомлинский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Музыкальная школа, 2018 г\IMG_0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42964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188640"/>
            <a:ext cx="6156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Музыка  - могучий источник мысли. Без музыкального воспитания невозможно полноценное умственное развитие.  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Музыка объединяет моральную, эмоциональную и эстетическую сферы человека. Музыка — это язык чувств.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В.А. Сухомлинский</a:t>
            </a:r>
            <a:endParaRPr lang="ru-RU" sz="2000" b="1" i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Музыкальная школа, 2018 г\IMG_0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411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5776" y="332655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«Музыка воодушевляет весь мир, снабжает душу крыльями, способствует полету воображения; музыка придает жизнь и веселье всему существующему, делает человека счастливыми.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Ее можно назвать воплощением всего прекрасного и всего возвышенного.» 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Платон</a:t>
            </a:r>
            <a:endParaRPr lang="ru-RU" sz="2000" b="1" i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Музыкальная школа, 2018 г\IMG_0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411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1\Desktop\Музыкальная школа, 2018 г\IMG_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7344816" cy="56886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188640"/>
            <a:ext cx="6876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Monotype Corsiva" pitchFamily="66" charset="0"/>
              </a:rPr>
              <a:t>Из всех искусств музыка  - самое человечное и распространенное.</a:t>
            </a:r>
          </a:p>
          <a:p>
            <a:pPr algn="r"/>
            <a:r>
              <a:rPr lang="ru-RU" sz="2000" b="1" dirty="0" smtClean="0">
                <a:latin typeface="Monotype Corsiva" pitchFamily="66" charset="0"/>
              </a:rPr>
              <a:t>Жан Поль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1\Desktop\Музыкальная школа, 2018 г\IMG_07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67687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71800" y="0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«Умение слушать и понимать музыку - один из элементарных признаков эстетической культуры, без этого невозможно представить полноценного воспитания»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8474" y="908720"/>
            <a:ext cx="525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В. Сухомлинский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1\Desktop\Музыкальная школа, 2018 г\IMG_0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71306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Музыка может изменить мир,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поскольку она способна изменить людей. 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Боно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Музыкальная школа, 2018 г\IMG_0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722657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18864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Музыка - это величайшее утешение: оно освежает сердце и дарует ему мир. 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Мартин Лютер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kiraboshi.info/wp-content/uploads/2017/11/music-backgrounds-for-powerpoint-musical-thoughts-powerpoint-templates-black-blue-music-fre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207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54215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1\Desktop\Музыкальная школа, 2018 г\IMG_0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6758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Чтобы полюбить музыку, надо прежде всего её слушать. 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Дмитрий Шостакович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477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2018-06-05T09:17:40Z</dcterms:created>
  <dcterms:modified xsi:type="dcterms:W3CDTF">2018-06-05T11:40:44Z</dcterms:modified>
</cp:coreProperties>
</file>