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84" r:id="rId6"/>
    <p:sldId id="263" r:id="rId7"/>
    <p:sldId id="264" r:id="rId8"/>
    <p:sldId id="316" r:id="rId9"/>
    <p:sldId id="266" r:id="rId10"/>
    <p:sldId id="267" r:id="rId11"/>
    <p:sldId id="287" r:id="rId12"/>
    <p:sldId id="288" r:id="rId13"/>
    <p:sldId id="313" r:id="rId14"/>
    <p:sldId id="314" r:id="rId15"/>
    <p:sldId id="315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285" r:id="rId25"/>
    <p:sldId id="325" r:id="rId26"/>
    <p:sldId id="300" r:id="rId27"/>
    <p:sldId id="301" r:id="rId28"/>
    <p:sldId id="302" r:id="rId29"/>
    <p:sldId id="303" r:id="rId30"/>
    <p:sldId id="273" r:id="rId31"/>
    <p:sldId id="274" r:id="rId32"/>
    <p:sldId id="275" r:id="rId33"/>
    <p:sldId id="276" r:id="rId34"/>
    <p:sldId id="304" r:id="rId35"/>
    <p:sldId id="281" r:id="rId36"/>
    <p:sldId id="306" r:id="rId37"/>
    <p:sldId id="277" r:id="rId38"/>
    <p:sldId id="305" r:id="rId39"/>
    <p:sldId id="282" r:id="rId40"/>
    <p:sldId id="283" r:id="rId41"/>
    <p:sldId id="278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12" r:id="rId50"/>
    <p:sldId id="334" r:id="rId51"/>
    <p:sldId id="333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397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pearls.ru/author/sergei+mikhalkov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npearls.ru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mdou-3k@yandex.ru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age.freepik.com/free-vector/no-translate-detected_1308-3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59832" y="3212976"/>
            <a:ext cx="453650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Литературный вечер, посвященный творчеству Сергея Владимировича Михалкова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4869160"/>
            <a:ext cx="6336704" cy="87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800" b="1" dirty="0" smtClean="0">
                <a:solidFill>
                  <a:srgbClr val="0070C0"/>
                </a:solidFill>
                <a:latin typeface="Segoe Script" pitchFamily="34" charset="0"/>
                <a:cs typeface="Times New Roman" pitchFamily="18" charset="0"/>
              </a:rPr>
              <a:t>Михалкова знают дети.</a:t>
            </a:r>
          </a:p>
          <a:p>
            <a:pPr algn="ctr">
              <a:lnSpc>
                <a:spcPct val="90000"/>
              </a:lnSpc>
            </a:pPr>
            <a:r>
              <a:rPr lang="ru-RU" altLang="ru-RU" sz="2800" b="1" dirty="0" smtClean="0">
                <a:solidFill>
                  <a:srgbClr val="0070C0"/>
                </a:solidFill>
                <a:latin typeface="Segoe Script" pitchFamily="34" charset="0"/>
                <a:cs typeface="Times New Roman" pitchFamily="18" charset="0"/>
              </a:rPr>
              <a:t>Самый лучший, он на свете! </a:t>
            </a:r>
          </a:p>
        </p:txBody>
      </p:sp>
      <p:pic>
        <p:nvPicPr>
          <p:cNvPr id="6" name="Picture 4" descr="mix_f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1"/>
            <a:ext cx="290095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131840" y="2348880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lang="ru-RU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«Детский сад № 3» городского округа Самара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5701483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Самара, 2018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1187622" y="4503798"/>
            <a:ext cx="2016226" cy="216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13 марта 1913 г. - 27 августа 2009 г.</a:t>
            </a:r>
            <a:endParaRPr lang="ru-RU" altLang="ru-RU" sz="9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420888"/>
            <a:ext cx="547260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692696"/>
            <a:ext cx="30243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В зале царит вдохновенье,</a:t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Праздник сегодня для всех.</a:t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Много труда и везенья</a:t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И вот - успех!!!</a:t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Прыгают ноты со строчек</a:t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Шёпот, волненье кулис.</a:t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Звёздного неба кусочек,</a:t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Крики , браво, бис!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7" name="Picture 3" descr="C:\Users\1\Desktop\фото Михалков\IMG_37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852936"/>
            <a:ext cx="4462809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76872"/>
            <a:ext cx="561662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827584" y="385585"/>
            <a:ext cx="79928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Однажды вечером, отдыхая во дворе своего московского дома, Сергей Михалков услышал очень интересный разговор детей играющих рядом. Так появилось одно из стихотворений. Догадались, какое стихотворение написал в этот вечер писатель?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67544" y="1555103"/>
            <a:ext cx="82089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Воспитанники старшей группы показывают театрализованную постановку на стихотворение С. Михалкова «А что у вас?»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8" name="Picture 2" descr="C:\Users\1\Desktop\фото Михалков\IMG_3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708920"/>
            <a:ext cx="4607141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1\Desktop\фото Михалков\IMG_3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84976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C:\Users\1\Desktop\фото Михалков\IMG_3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46811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1\Desktop\фото Михалков\IMG_37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83394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C:\Users\1\Desktop\фото Михалков\IMG_37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83499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727280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71600" y="548680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Стихотворение Михалкова  «Кошки - мышки»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7" name="Picture 3" descr="C:\Users\1\Desktop\фото Михалков\IMG_37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556792"/>
            <a:ext cx="5976664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727280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71600" y="548680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Стихотворение Михалкова  «Анна – ванна Бригадир»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9" name="Picture 2" descr="C:\Users\1\Desktop\фото Михалков\IMG_3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556792"/>
            <a:ext cx="5975399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727280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71600" y="548680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Ритмическая разминка под «Песенку друзей» С. Михалкова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8" name="Picture 2" descr="C:\Users\1\Desktop\С. Михалкав для родителей и детей БДОУ 466, 2018 г\IMG_07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556792"/>
            <a:ext cx="5952661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727280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71600" y="548680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Ритмическая разминка под «Песенку друзей» С. Михалкова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7" name="Picture 2" descr="C:\Users\1\Desktop\фото Михалков\IMG_37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484784"/>
            <a:ext cx="5976664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age.freepik.com/free-vector/no-translate-detected_1308-3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59632" y="4869160"/>
            <a:ext cx="6336704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800" b="1" dirty="0" smtClean="0">
                <a:solidFill>
                  <a:srgbClr val="0070C0"/>
                </a:solidFill>
                <a:latin typeface="Segoe Script" pitchFamily="34" charset="0"/>
                <a:cs typeface="Times New Roman" pitchFamily="18" charset="0"/>
              </a:rPr>
              <a:t>! </a:t>
            </a:r>
          </a:p>
        </p:txBody>
      </p:sp>
      <p:pic>
        <p:nvPicPr>
          <p:cNvPr id="8" name="Picture 2" descr="https://pp.userapi.com/c837621/v837621805/544ee/Adub4fO1va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348880"/>
            <a:ext cx="5918062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727280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71600" y="548680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Ритмическая разминка под «Песенку друзей» С. Михалкова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8" name="Picture 2" descr="C:\Users\1\Desktop\фото Михалков\IMG_37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556792"/>
            <a:ext cx="5974766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727280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71600" y="548680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Ритмическая разминка под «Песенку друзей» С. Михалкова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7" name="Picture 2" descr="C:\Users\1\Desktop\фото Михалков\IMG_37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556792"/>
            <a:ext cx="5937655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727280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71600" y="548680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Ритмическая разминка под «Песенку друзей» С. Михалкова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8" name="Picture 2" descr="C:\Users\1\Desktop\фото Михалков\IMG_37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556792"/>
            <a:ext cx="5938604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727280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71600" y="548680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Ритмическая разминка под «Песенку друзей» С. Михалкова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7" name="Picture 2" descr="C:\Users\1\Desktop\фото Михалков\IMG_3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556792"/>
            <a:ext cx="5976664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899592" y="496461"/>
            <a:ext cx="77768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Воспитанники подготовительной к школе группы показывают театрализованную постановку басни С. Михалкова «Заяц – симулянт»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Рисунок 4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96752"/>
            <a:ext cx="691276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1\Desktop\фото Михалков\IMG_37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772816"/>
            <a:ext cx="5616624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C:\Users\1\Desktop\С. Михалкав для родителей и детей БДОУ 466, 2018 г\IMG_07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48464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0418" name="Picture 2" descr="C:\Users\1\Desktop\фото Михалков\IMG_3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828" y="188640"/>
            <a:ext cx="8784660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42" name="Picture 2" descr="C:\Users\1\Desktop\фото Михалков\IMG_3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2466" name="Picture 2" descr="C:\Users\1\Desktop\фото Михалков\IMG_3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3490" name="Picture 2" descr="C:\Users\1\Desktop\фото Михалков\IMG_3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48464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 rot="10800000" flipV="1">
            <a:off x="611560" y="712775"/>
            <a:ext cx="806489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Читая Михалкова, удивляюсь,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Какой он многогранный человек.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 его стихах и музыка и радость,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Вкус жизни, энергетика и свет.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Он посмеяться может, не обидев,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А только подмечает, что не так.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И каждому себя поможет видеть,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Со стороны, а это – не пустяк.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6" name="Рисунок 5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996952"/>
            <a:ext cx="475252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C:\Users\1\Desktop\С. Михалкав для родителей и детей БДОУ 466, 2018 г\IMG_07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356992"/>
            <a:ext cx="3888432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 descr="C:\Users\1\Desktop\С. Михалкав для родителей и детей БДОУ 466, 2018 г\IMG_0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48464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18" name="Picture 2" descr="C:\Users\1\Desktop\С. Михалкав для родителей и детей БДОУ 466, 2018 г\IMG_07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48464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2" name="Picture 2" descr="C:\Users\1\Desktop\С. Михалкав для родителей и детей БДОУ 466, 2018 г\IMG_07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48464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 descr="C:\Users\1\Desktop\С. Михалкав для родителей и детей БДОУ 466, 2018 г\IMG_0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48464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4514" name="Picture 2" descr="C:\Users\1\Desktop\фото Михалков\IMG_3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47094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62" name="Picture 2" descr="C:\Users\1\Desktop\С. Михалкав для родителей и детей БДОУ 466, 2018 г\IMG_0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48464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6562" name="Picture 2" descr="C:\Users\1\Desktop\фото Михалков\IMG_3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48464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1" name="Picture 3" descr="C:\Users\1\Desktop\С. Михалкав для родителей и детей БДОУ 466, 2018 г\IMG_0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820472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5538" name="Picture 2" descr="C:\Users\1\Desktop\фото Михалков\IMG_3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48464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827584" y="465214"/>
            <a:ext cx="792088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Обман всегда откроется, и еще будешь ой как наказан! Заяц был нечестным по отношению к медведю и шантажировал его, ссылаясь на боль в ноге, на которую мишка наступил. Но как только в дело вмешалась лиса, заяц резко выздоровел и убежал, что есть духу. Мораль сей басни такова, что на обмане и шантаже далеко не уедешь. Нельзя злоупотреблять добром окружающих вас персон.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Рисунок 4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204864"/>
            <a:ext cx="590465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1\Desktop\С. Михалкав для родителей и детей БДОУ 466, 2018 г\IMG_0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636912"/>
            <a:ext cx="4860032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27584" y="548680"/>
            <a:ext cx="78488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C00000"/>
                </a:solidFill>
                <a:latin typeface="Monotype Corsiva" pitchFamily="66" charset="0"/>
              </a:rPr>
              <a:t>   Сергей Владимирович Михалков (28 февраля [13 марта] 1913, Москва, Российская империя – 27 августа 2009 год, там же, Российская Федерация) – советский русский писатель, поэт, баснописец, драматург, публицист, военный корреспондент, сценарист, общественный деятель, автор текстов гимнов Советского Союза и гимна Российской Федерации, председатель Союза писателей РСФСР, а с 1992 по 2008 г. г.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284984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Monotype Corsiva" pitchFamily="66" charset="0"/>
              </a:rPr>
              <a:t>Важный совет.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Нельзя воспитывать щенков</a:t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Посредством крика и пинков.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Щенок, воспитанный пинком,</a:t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Не будет преданным щенком.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Ты после грубого пинка</a:t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Попробуй подзови щенка!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Где раздают щенкам пинки,</a:t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Там воспитатели пеньки!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  <a:hlinkClick r:id="rId3" tooltip="Сергей Михалков"/>
              </a:rPr>
              <a:t>Сергей Михалков</a:t>
            </a: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  <a:hlinkClick r:id="rId4"/>
              </a:rPr>
              <a:t>https://www.inpearls.ru/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971600" y="399077"/>
            <a:ext cx="777686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В самом конце XX века Сергей Владимирович снова оказался в числе поэтов, которые писали текст нового гимна нашей страны. И, как много лет назад, вариант Сергея Владимировича Михалкова снова признали единственным и идеальным. Наша страна услышала обновленный гимн с боем курантов в 2000 году.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Рисунок 4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772816"/>
            <a:ext cx="603188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1\Desktop\С. Михалкав для родителей и детей БДОУ 466, 2018 г\IMG_0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276872"/>
            <a:ext cx="4878796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971600" y="425340"/>
            <a:ext cx="7704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Лучшие  моменты церемонии награждения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Рисунок 4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698477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1\Desktop\фото Михалков\IMG_3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556792"/>
            <a:ext cx="5701567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971600" y="425340"/>
            <a:ext cx="7704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Лучшие  моменты церемонии награждения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Рисунок 4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08720"/>
            <a:ext cx="734481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1\Desktop\фото Михалков\IMG_38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484784"/>
            <a:ext cx="6048672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971600" y="425340"/>
            <a:ext cx="7704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Лучшие  моменты церемонии награждения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Рисунок 4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052736"/>
            <a:ext cx="698477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1\Desktop\фото Михалков\IMG_38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628800"/>
            <a:ext cx="5721947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971600" y="425340"/>
            <a:ext cx="7704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Лучшие  моменты церемонии награждения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Рисунок 4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196752"/>
            <a:ext cx="698477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1\Desktop\фото Михалков\IMG_3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772816"/>
            <a:ext cx="5686101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971600" y="425340"/>
            <a:ext cx="7704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Лучшие  моменты церемонии награждения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Рисунок 4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196752"/>
            <a:ext cx="698477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1\Desktop\фото Михалков\IMG_3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772816"/>
            <a:ext cx="5721630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971600" y="425340"/>
            <a:ext cx="7704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Лучшие  моменты церемонии награждения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Рисунок 4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196752"/>
            <a:ext cx="698477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1\Desktop\фото Михалков\IMG_3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772816"/>
            <a:ext cx="5686101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971600" y="425340"/>
            <a:ext cx="7704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Лучшие  моменты церемонии награждения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Рисунок 4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196752"/>
            <a:ext cx="698477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1\Desktop\фото Михалков\IMG_38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772816"/>
            <a:ext cx="5686734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971600" y="425340"/>
            <a:ext cx="7704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Лучшие  моменты церемонии награждения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Рисунок 4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196752"/>
            <a:ext cx="698477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1\Desktop\фото Михалков\IMG_38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772816"/>
            <a:ext cx="5722474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27584" y="363735"/>
            <a:ext cx="77768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Стихотворения, сказки, басни Сергея Михалкова приносят радость всем. Не только дети, но и их родители, дедушки и бабушки не представляют своего детства без веселых, сказочных героев из произведений Сергея Владимировича Михалкова. В этом году исполнилось 100 лет со дня его рождения. Мы любим его произведения за то, что они добрые, забавные, интересные и поучительные.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Рисунок 4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204864"/>
            <a:ext cx="612068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1\Desktop\фото Михалков\IMG_38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636912"/>
            <a:ext cx="5002184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060848"/>
            <a:ext cx="583264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1\Desktop\фото Михалков\IMG_3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492896"/>
            <a:ext cx="4822427" cy="3312368"/>
          </a:xfrm>
          <a:prstGeom prst="rect">
            <a:avLst/>
          </a:prstGeom>
          <a:noFill/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683568" y="406984"/>
            <a:ext cx="799288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Михалков – поэт наш славный,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Много книг он написал.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Их читают и бывалый,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И конечно всекто мал.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Все стихи его чудесны,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Озорны и веселы.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Слушайте же, в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от они.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4516" name="Picture 4" descr="http://900igr.net/up/datai/160106/0016-046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060848"/>
            <a:ext cx="3321123" cy="3960440"/>
          </a:xfrm>
          <a:prstGeom prst="rect">
            <a:avLst/>
          </a:prstGeom>
          <a:noFill/>
        </p:spPr>
      </p:pic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971600" y="535510"/>
            <a:ext cx="77048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Произведения С.В. Михалкова – золотой фонд русской литературы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395536" y="1459297"/>
            <a:ext cx="662473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Многие книги писателя по праву вошли в золотой фонд современной литературы.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Среди них сборники стихотворений «Дядя Степа» (1936 г.),                                                                                                            «Мы с приятелем» (1937 г.),                                                                                                                                                               «Мои стихи» (1938 г.),                                                                                                                                                                              «Мой щенок» (1943 г.),                                                                                                                                                                                                         «Веселый турист» (1951 г.),                                                                                                                                                           «Тридцать шесть и пять» (1958 г.),                                                                                                                                         «Веселый день» (1979 г.),                                                                                                                                                               «Товарищи и дети» (1983 г.),                                                                                                                                                        «Сказки для больших и маленьких» (1965 г.),                                                                                                                           повесть – сказка «Праздник непослушания» (1965 г.),                                                                                                                 сборник басен «Коты и мыши» (1978 г.),                                                                                                                                      «Басни» (1984 г.),                                                                                                                                                                              собрания сочинений в 4 томах (1963-1964 г.),                                                                                                                                                                  собрания сочинений в 6 томах (1981-1983 г.),                                                                                                                                                                    избранные произведения в 2 томах (1967-1994 г.) и др.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27584" y="1133176"/>
            <a:ext cx="77768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620688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«Детский сад № 3» городского округа Самара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628800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443004 г. Самара, ул. Нефтяников, д. 14а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тел.: (846) 330-37-16 факс: (846) 330-37-16 е-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mail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mdou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-3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k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@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yandex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ru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H="1">
            <a:off x="1691680" y="1484784"/>
            <a:ext cx="594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71600" y="2852936"/>
            <a:ext cx="78488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Ты представь себе на миг, как мы жили бы без книг?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Что бы делал ученик, если не было бы книг,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Если б все исчезло разом, что писалось для детей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От волшебных добрых сказок до веселых повестей…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Ты хотел развеять скуку, на вопрос найти ответ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Протянул за книжкой руку, а ее на полке нет!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Нет, нельзя себе представить, чтоб такой момент возник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И тебя могли оставить все герои детских книг!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980728"/>
            <a:ext cx="324036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Басня Грибы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Рос яркий Мухомор среди лесной полянки.</a:t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Бросался всем в глаза его нахальный вид:</a:t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- Смотрите на меня! Заметней нет и не было поганки!</a:t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Ну как же я красив! Красив и ядовит!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А Белый Гриб в тени под елочкой молчал.</a:t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И потому его никто не замечал...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340768"/>
            <a:ext cx="487975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1\Desktop\С. Михалкав для родителей и детей БДОУ 466, 2018 г\IMG_07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700808"/>
            <a:ext cx="3995936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727280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71600" y="548680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Стихотворение Михалкова  «Скворец»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7" name="Picture 2" descr="C:\Users\1\Desktop\фото Михалков\IMG_37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556792"/>
            <a:ext cx="5975082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727280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1\Desktop\фото Михалков\IMG_37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556792"/>
            <a:ext cx="5937865" cy="40324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71600" y="548680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Стихотворение Михалкова  «Котята»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i/russkij-jazyk/Predlogi-v-russkom-jazyke/0001-001-Predlog-kak-chast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seatshopping.ru/picas/id78492/id2-1/Ramka-dlya-kartin-baroqu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988840"/>
            <a:ext cx="626469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1\Desktop\С. Михалкав для родителей и детей БДОУ 466, 2018 г\IMG_07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492896"/>
            <a:ext cx="5112568" cy="3456384"/>
          </a:xfrm>
          <a:prstGeom prst="rect">
            <a:avLst/>
          </a:prstGeom>
          <a:noFill/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2123728" y="372318"/>
            <a:ext cx="669674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В гости к нам герой пришел Дядя Степа дорогой. Любимый герой ребят Дядя Степа. Добрый, положительный персонаж невероятно большого роста и любящий детей. «По фамилии Степанов и по имени Степан», помогает пожарным, служит на флоте, работает милиционером.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7" name="Picture 6" descr="http://nachalo4ka.ru/wp-content/uploads/2014/08/Dyadya-Step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620688"/>
            <a:ext cx="3204448" cy="5936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955</Words>
  <Application>Microsoft Office PowerPoint</Application>
  <PresentationFormat>Экран (4:3)</PresentationFormat>
  <Paragraphs>76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6</cp:revision>
  <dcterms:created xsi:type="dcterms:W3CDTF">2018-06-05T11:43:30Z</dcterms:created>
  <dcterms:modified xsi:type="dcterms:W3CDTF">2018-06-07T08:11:44Z</dcterms:modified>
</cp:coreProperties>
</file>