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7" r:id="rId4"/>
    <p:sldId id="263" r:id="rId5"/>
    <p:sldId id="262" r:id="rId6"/>
    <p:sldId id="261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7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5D4C1-47BE-404C-B523-6658AC1C73E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6E4A-9DD4-436B-AD73-9B81EC1F9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172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F6E4A-9DD4-436B-AD73-9B81EC1F92A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42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dou-3k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provesnik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intanfarhanaa.files.wordpress.com/2015/10/owl_with_school_books_png_clipart_picture.png?w=622&amp;h=7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57192"/>
            <a:ext cx="1191196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allpaperscraft.ru/image/lodochka_origami_bumaga_kniga_49214_192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632"/>
            <a:ext cx="9216008" cy="7074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ntanfarhanaa.files.wordpress.com/2015/10/owl_with_school_books_png_clipart_picture.png?w=622&amp;h=7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9631"/>
            <a:ext cx="2160240" cy="2611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сад № 3» городского округа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Самара</a:t>
            </a:r>
          </a:p>
          <a:p>
            <a:pPr algn="ctr"/>
            <a:r>
              <a:rPr lang="ru-RU" sz="800" b="1" dirty="0" smtClean="0">
                <a:solidFill>
                  <a:srgbClr val="0070C0"/>
                </a:solidFill>
                <a:cs typeface="Estrangelo Edessa" pitchFamily="66" charset="0"/>
              </a:rPr>
              <a:t>__________________________________________________________________________________________________________________________________________________________________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443004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Самара, ул. Нефтяников, д. 14а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(846) 330-37-16 факс: (846) 330-37-16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е-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mdou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-3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k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yandex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ru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2"/>
              </a:solidFill>
              <a:cs typeface="Estrangelo Edess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98884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Благотворительной акции «Кораблик доброты»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1920" y="5517233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  Воспитатель первой категории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Кусукина Людмила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Алексеевна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3813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Самара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2340" y="1700808"/>
            <a:ext cx="4731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рамках Всероссийской Недели Добра, 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03 - 25. 04.2017 г.)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1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allpaperscraft.ru/image/lodochka_origami_bumaga_kniga_49214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ntanfarhanaa.files.wordpress.com/2015/10/owl_with_school_books_png_clipart_picture.png?w=622&amp;h=7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90804"/>
            <a:ext cx="1944216" cy="2350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856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Акция проводится в  партнёрстве с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Министерство социально-демографической и семейной политики Самарской области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государственное казенное учреждение Самарской области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«Комплексный центр социального обслуживания населения «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Ровесник»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Отделение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Зеленая 11___________________________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юридический и фактический адрес: 443051, Россия, Самарская область, г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Самара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ул.М.Авейде,29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тел/ факс 8-(846)-997-39-88, тел. 931-73-34;е-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sprovesnik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mail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971600" y="3519009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Девиз: «Будь на волне – читай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4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wallpaperscraft.ru/image/lodochka_origami_bumaga_kniga_49214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72" y="0"/>
            <a:ext cx="936104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ntanfarhanaa.files.wordpress.com/2015/10/owl_with_school_books_png_clipart_picture.png?w=622&amp;h=7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83" y="5301208"/>
            <a:ext cx="1191196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404664"/>
            <a:ext cx="8964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акции: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Способствование культурному развитию детей, попавших в трудную жизненную ситуацию, путем организации для детей культурно-досуговых мероприятий с организованным дарением книг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492896"/>
            <a:ext cx="89644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акции: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учреждений и отдельных лиц к участию в акции;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совместных усилий различных учреждений и отдельных лиц в поддержке и продвижении детского чтения в социальных учреждениях;</a:t>
            </a:r>
          </a:p>
          <a:p>
            <a:pPr algn="just"/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благоприятной обстановки и организация культурно-досуговых мероприятий для детей, оказавшихся в трудной жизненной ситуации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47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allpaperscraft.ru/image/lodochka_origami_bumaga_kniga_49214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539536" cy="7290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ntanfarhanaa.files.wordpress.com/2015/10/owl_with_school_books_png_clipart_picture.png?w=622&amp;h=7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191196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Первый этап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3 по 16 апреля 2017г)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детских книг для детей из социальных учреждений.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Людмила\Desktop\фото\126MEDIA\PIC_0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836" y="1664287"/>
            <a:ext cx="4005064" cy="3003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юдмила\Desktop\фото\126MEDIA\PIC_01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3653"/>
            <a:ext cx="3003798" cy="4005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9469" y="5733256"/>
            <a:ext cx="7901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Дарители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Нартымова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Анна,Миннуллина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Мира,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Кусукин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Роман, Волков Егор,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Аютов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Данниил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Жога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Глеб,Тихонова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Александра, Ермолаев Дмитрий, Лаврова Кира,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Тявин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Егор.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6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allpaperscraft.ru/image/lodochka_origami_bumaga_kniga_49214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ntanfarhanaa.files.wordpress.com/2015/10/owl_with_school_books_png_clipart_picture.png?w=622&amp;h=7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191196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8532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бумажных кораблей со слоганом акции: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 Доброты», «Весенняя Неделя Добра 2017», «Будь На Волне Читай»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Людмила\Desktop\фото\126MEDIA\PIC_0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юдмила\Desktop\фото\126MEDIA\PIC_0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06" y="4068071"/>
            <a:ext cx="3564396" cy="2673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Людмила\Desktop\фото\126MEDIA\PIC_01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59"/>
            <a:ext cx="3563887" cy="2672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06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allpaperscraft.ru/image/lodochka_origami_bumaga_kniga_49214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204"/>
            <a:ext cx="9144000" cy="7103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ntanfarhanaa.files.wordpress.com/2015/10/owl_with_school_books_png_clipart_picture.png?w=622&amp;h=7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191196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0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(с16 апреля по 24 апреля 2017) участники акции передают детям кораблики и книги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Людмила\Desktop\фото\126MEDIA\PIC_0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483768" y="3717032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юдмила\Desktop\фото\126MEDIA\PIC_01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91" y="1085547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Людмила\Desktop\фото\126MEDIA\PIC_01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7" y="1085547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06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wallpaperscraft.ru/image/lodochka_origami_bumaga_kniga_49214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61" y="-243408"/>
            <a:ext cx="9361040" cy="7101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ntanfarhanaa.files.wordpress.com/2015/10/owl_with_school_books_png_clipart_picture.png?w=622&amp;h=7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55515"/>
            <a:ext cx="2304256" cy="2785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213285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 поддержку</a:t>
            </a:r>
            <a:endParaRPr lang="ru-RU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516823">
            <a:off x="549088" y="668888"/>
            <a:ext cx="3785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Доброты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372880">
            <a:off x="4777668" y="473778"/>
            <a:ext cx="446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на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олне – Читай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80528" y="5445224"/>
            <a:ext cx="932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Весенняя неделя – Добра 2017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4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344</Words>
  <Application>Microsoft Office PowerPoint</Application>
  <PresentationFormat>Экран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1</cp:lastModifiedBy>
  <cp:revision>15</cp:revision>
  <dcterms:created xsi:type="dcterms:W3CDTF">2017-04-23T16:11:16Z</dcterms:created>
  <dcterms:modified xsi:type="dcterms:W3CDTF">2017-04-24T06:44:51Z</dcterms:modified>
</cp:coreProperties>
</file>