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B288A1-A980-4534-930D-EFED95DEE39C}" v="1" dt="2020-03-19T15:23:45.4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98989"/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</a:pPr>
            <a:fld id="{8B4EE8CC-7FB0-4503-86B3-0ADABF2FF407}" type="slidenum">
              <a:rPr lang="ru-RU" sz="1200" b="0" strike="noStrike" spc="-1">
                <a:solidFill>
                  <a:srgbClr val="898989"/>
                </a:solidFill>
                <a:latin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468000" y="189000"/>
            <a:ext cx="8675640" cy="503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2" name="Picture 5" descr="http://www.lama.kz/pic/space/4444/kosmos-1600x1200.jpg"/>
          <p:cNvPicPr/>
          <p:nvPr/>
        </p:nvPicPr>
        <p:blipFill>
          <a:blip r:embed="rId2"/>
          <a:stretch/>
        </p:blipFill>
        <p:spPr>
          <a:xfrm>
            <a:off x="2050920" y="1844640"/>
            <a:ext cx="5329440" cy="3995640"/>
          </a:xfrm>
          <a:prstGeom prst="rect">
            <a:avLst/>
          </a:prstGeom>
          <a:ln>
            <a:noFill/>
          </a:ln>
        </p:spPr>
      </p:pic>
      <p:sp>
        <p:nvSpPr>
          <p:cNvPr id="43" name="TextShape 2"/>
          <p:cNvSpPr txBox="1"/>
          <p:nvPr/>
        </p:nvSpPr>
        <p:spPr>
          <a:xfrm>
            <a:off x="978128" y="188640"/>
            <a:ext cx="7772400" cy="14698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7200" b="1" strike="noStrike" spc="-1">
                <a:solidFill>
                  <a:srgbClr val="000000"/>
                </a:solidFill>
                <a:latin typeface="Calibri"/>
              </a:rPr>
              <a:t>КОСМОС</a:t>
            </a:r>
            <a:endParaRPr lang="en-US" sz="7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Посмотри, синие пятна на нашей планете – это вода – моря и океаны. Зеленые пятнышки – это зеленые леса и луга. Коричневые пятна – это горы. Правда она очень красивая, наша планета? А этот небольшой шарик в уголке – это наша Луна!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</p:sp>
      <p:pic>
        <p:nvPicPr>
          <p:cNvPr id="71" name="Picture 5" descr="http://mywidescreenwallpapers.com/wallpapers/various_10/earth_and_the_moon_widescreen_wallpaper_44432.jpg"/>
          <p:cNvPicPr/>
          <p:nvPr/>
        </p:nvPicPr>
        <p:blipFill>
          <a:blip r:embed="rId2"/>
          <a:stretch/>
        </p:blipFill>
        <p:spPr>
          <a:xfrm>
            <a:off x="684360" y="1413000"/>
            <a:ext cx="8207280" cy="5130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Shape 1"/>
          <p:cNvSpPr txBox="1"/>
          <p:nvPr/>
        </p:nvSpPr>
        <p:spPr>
          <a:xfrm>
            <a:off x="468360" y="188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Луна из космоса тоже видна как шар. Луна намного меньше нашей планеты Земля.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</p:sp>
      <p:pic>
        <p:nvPicPr>
          <p:cNvPr id="74" name="Picture 5" descr="http://middleschool.gardencity.k12.ny.us/UserFiles/Servers/Server_881145/Image/pane/Earth-moon.jpg"/>
          <p:cNvPicPr/>
          <p:nvPr/>
        </p:nvPicPr>
        <p:blipFill>
          <a:blip r:embed="rId2"/>
          <a:stretch/>
        </p:blipFill>
        <p:spPr>
          <a:xfrm>
            <a:off x="1116000" y="1341360"/>
            <a:ext cx="7008840" cy="525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468360" y="188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Вот как выглядит Луна если к ней подлететь поближе.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6" name="Picture 2" descr="http://www.yapfiles.ru/files/392806/moonnew.jpg"/>
          <p:cNvPicPr/>
          <p:nvPr/>
        </p:nvPicPr>
        <p:blipFill>
          <a:blip r:embed="rId2"/>
          <a:stretch/>
        </p:blipFill>
        <p:spPr>
          <a:xfrm>
            <a:off x="1332000" y="1197000"/>
            <a:ext cx="6408720" cy="546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А вот таким космонавты увидели наше Солнце. Огромный светящийся огненный шар. Но подлететь близко к Солнцу космонавты не смогли – ведь Солнце очень и очень горячее. Если приблизиться к нему слишком близко – то можно вообще сгореть. 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</p:sp>
      <p:pic>
        <p:nvPicPr>
          <p:cNvPr id="79" name="Picture 5" descr="http://h6.img.mediacache.rugion.ru/_i/forum/files/88/85/80/8885809_2s308_1308241732.gif"/>
          <p:cNvPicPr/>
          <p:nvPr/>
        </p:nvPicPr>
        <p:blipFill>
          <a:blip r:embed="rId2"/>
          <a:stretch/>
        </p:blipFill>
        <p:spPr>
          <a:xfrm>
            <a:off x="1979640" y="1530360"/>
            <a:ext cx="5329080" cy="532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468360" y="188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Другие звезды, которые мы видим с Земли - это тоже солнца. Просто они находятся так далеко от нас, что кажутся всего лишь маленькими точечками.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</p:sp>
      <p:pic>
        <p:nvPicPr>
          <p:cNvPr id="82" name="Picture 5" descr="http://www.spacetelescope.org/static/archives/images/wallpaper2/heic0603c.jpg"/>
          <p:cNvPicPr/>
          <p:nvPr/>
        </p:nvPicPr>
        <p:blipFill>
          <a:blip r:embed="rId2"/>
          <a:stretch/>
        </p:blipFill>
        <p:spPr>
          <a:xfrm>
            <a:off x="1332000" y="1413000"/>
            <a:ext cx="6624720" cy="530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 А еще космонавты увидели в космосе планеты, которые вращались вокруг Солнца.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</p:sp>
      <p:pic>
        <p:nvPicPr>
          <p:cNvPr id="85" name="Picture 5" descr="http://www.kaliteliresimler.com/data/media/152/rili_ufakl_gezegenler.jpg"/>
          <p:cNvPicPr/>
          <p:nvPr/>
        </p:nvPicPr>
        <p:blipFill>
          <a:blip r:embed="rId2"/>
          <a:stretch/>
        </p:blipFill>
        <p:spPr>
          <a:xfrm>
            <a:off x="539640" y="1341360"/>
            <a:ext cx="8040960" cy="5024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539640" y="188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Посмотри, на этой картинке изображены все планеты, которые вращаются вокруг Солнца. Обрати внимание, какое огромное наше Солнышко! Оно больше всех остальных планет вместе взятых! А наша планета Земля – вот она – третья от Солнца – совсем небольшая по сравнению с другими планетами.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7" name="Picture 2" descr="http://photojournal.jpl.nasa.gov/jpegMod/PIA06890_modest.jpg"/>
          <p:cNvPicPr/>
          <p:nvPr/>
        </p:nvPicPr>
        <p:blipFill>
          <a:blip r:embed="rId2"/>
          <a:stretch/>
        </p:blipFill>
        <p:spPr>
          <a:xfrm>
            <a:off x="1116000" y="1509840"/>
            <a:ext cx="7097760" cy="5348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На этой картинке ты можешь увидеть какие разные по размеру бывают планеты и какое большое оказывается наше Солнце. С Земли Солнце нам кажется не таким большим, потому что оно очень далеко от нас. На самом деле – вот какое оно огромное! 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9" name="Picture 2" descr="http://www.dotdotdot.ru/img/Solar_System.jpg"/>
          <p:cNvPicPr/>
          <p:nvPr/>
        </p:nvPicPr>
        <p:blipFill>
          <a:blip r:embed="rId2"/>
          <a:stretch/>
        </p:blipFill>
        <p:spPr>
          <a:xfrm>
            <a:off x="826920" y="1351080"/>
            <a:ext cx="7345440" cy="550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68360" y="188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Все планеты солнечной системы вращаются вокруг Солнца по своей орбите.  На тех планетах, которые очень близко к Солнцу – очень жарко – горячей, чем на горячей сковородке! Мы не смогли бы пробыть там и секунды! А на самых дальних планетах – которые далеко от Солнца – наоборот очень холодно, потому что солнечные лучи туда плохо долетают.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1" name="Picture 2" descr="http://wiki.iteach.ru/images/7/7f/%D0%9A%D0%BE%D1%81%D0%BC%D0%BE%D1%81_%D0%9F._%D0%98..png"/>
          <p:cNvPicPr/>
          <p:nvPr/>
        </p:nvPicPr>
        <p:blipFill>
          <a:blip r:embed="rId2"/>
          <a:stretch/>
        </p:blipFill>
        <p:spPr>
          <a:xfrm>
            <a:off x="611280" y="1628640"/>
            <a:ext cx="7848360" cy="5397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Вот сколько интересного космонавты могут увидеть в космосе! Теперь обо всем этом знаешь и ты!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3" name="Picture 2" descr="http://mywidescreenwallpapers.com/wallpapers/various_10/earth_and_the_moon_widescreen_wallpaper_44432.jpg"/>
          <p:cNvPicPr/>
          <p:nvPr/>
        </p:nvPicPr>
        <p:blipFill>
          <a:blip r:embed="rId2"/>
          <a:srcRect l="15309" r="12387"/>
          <a:stretch/>
        </p:blipFill>
        <p:spPr>
          <a:xfrm>
            <a:off x="1763640" y="1573200"/>
            <a:ext cx="5165640" cy="4465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just"/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Посмотри на этих малышей – они с интересом смотрят в ночное небо! Там столько красивых звезд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!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 Люди с самых давних времен любили смотреть на звезды, и им было очень интересно – какие же они на самом деле!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</p:sp>
      <p:pic>
        <p:nvPicPr>
          <p:cNvPr id="46" name="Picture 4" descr="http://eromir.in/img.php?pic=10&amp;file=l/images05/115.jpg"/>
          <p:cNvPicPr/>
          <p:nvPr/>
        </p:nvPicPr>
        <p:blipFill>
          <a:blip r:embed="rId2"/>
          <a:stretch/>
        </p:blipFill>
        <p:spPr>
          <a:xfrm>
            <a:off x="1116000" y="1268280"/>
            <a:ext cx="7078680" cy="5310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468360" y="2599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И вот однажды они решили полететь в космос! К звездам! Для полета в космос люди построили космическую ракету. В ракету посадили космонавта – именно он должен был управлять ракетой и лететь к звездам.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</p:sp>
      <p:pic>
        <p:nvPicPr>
          <p:cNvPr id="49" name="Picture 4" descr="http://upload.wikimedia.org/wikipedia/commons/7/79/Semyorka_Rocket_R7_by_Sergei_Korolyov_in_VDNH_Ostankino_RAF0540.jpg"/>
          <p:cNvPicPr/>
          <p:nvPr/>
        </p:nvPicPr>
        <p:blipFill>
          <a:blip r:embed="rId2"/>
          <a:stretch/>
        </p:blipFill>
        <p:spPr>
          <a:xfrm>
            <a:off x="395280" y="1268280"/>
            <a:ext cx="3943440" cy="5256360"/>
          </a:xfrm>
          <a:prstGeom prst="rect">
            <a:avLst/>
          </a:prstGeom>
          <a:ln>
            <a:noFill/>
          </a:ln>
        </p:spPr>
      </p:pic>
      <p:pic>
        <p:nvPicPr>
          <p:cNvPr id="50" name="Picture 6" descr="http://www.gameru.net/forum/uploads/1302632274/gallery_13942_499_51531.png"/>
          <p:cNvPicPr/>
          <p:nvPr/>
        </p:nvPicPr>
        <p:blipFill>
          <a:blip r:embed="rId3"/>
          <a:srcRect r="10956"/>
          <a:stretch/>
        </p:blipFill>
        <p:spPr>
          <a:xfrm>
            <a:off x="4427640" y="2637000"/>
            <a:ext cx="4130640" cy="3435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-360" y="189000"/>
            <a:ext cx="8769240" cy="1287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just"/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Но дело в том, что в космосе очень и очень холодно. Если выйти в космос без специального костюма – можно моментально замерзнуть и превратиться в ледышку. Кроме того – в космосе очень мало воздуха и обычный человек в нем не сможет дышать. Именно поэтому на космонавта, который полетел в космос, одели вот такой скафандр. Скафандр очень теплый и защищает космонавта от холода даже в космосе. Кроме того – в скафандре человек может дышать – он снабжает человека воздухом.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2" name="Picture 4" descr="http://upload.wikimedia.org/wikipedia/commons/5/58/Russian_space_suit_3.jpg"/>
          <p:cNvPicPr/>
          <p:nvPr/>
        </p:nvPicPr>
        <p:blipFill>
          <a:blip r:embed="rId2"/>
          <a:stretch/>
        </p:blipFill>
        <p:spPr>
          <a:xfrm>
            <a:off x="324000" y="1751040"/>
            <a:ext cx="3844800" cy="5106960"/>
          </a:xfrm>
          <a:prstGeom prst="rect">
            <a:avLst/>
          </a:prstGeom>
          <a:ln>
            <a:noFill/>
          </a:ln>
        </p:spPr>
      </p:pic>
      <p:pic>
        <p:nvPicPr>
          <p:cNvPr id="53" name="Picture 6" descr="http://www.yeniresim.com/data/media/353/www.yeniresim.com_-_Uzay_Resimleri_-_Astronot.jpg"/>
          <p:cNvPicPr/>
          <p:nvPr/>
        </p:nvPicPr>
        <p:blipFill>
          <a:blip r:embed="rId3"/>
          <a:stretch/>
        </p:blipFill>
        <p:spPr>
          <a:xfrm>
            <a:off x="4140360" y="2492280"/>
            <a:ext cx="4824360" cy="3619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Самым первым космонавтом, который полетел в космос, был Юрий Гагарин</a:t>
            </a: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5" name="Picture 2" descr="http://laertsky.com/talks/arch_for/for/1207736230.jpg"/>
          <p:cNvPicPr/>
          <p:nvPr/>
        </p:nvPicPr>
        <p:blipFill>
          <a:blip r:embed="rId2"/>
          <a:stretch/>
        </p:blipFill>
        <p:spPr>
          <a:xfrm>
            <a:off x="2124000" y="1606680"/>
            <a:ext cx="5238720" cy="424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Когда космонавт сел в ракету, пошел обратный отсчет: «Пять, четыре, три, два, один, ПУСК!». Ракета оторвалась от земли, из ее хвоста вырвался огонь – так сильно работал ее двигатель. И ракета полетела высоко в небо.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</p:sp>
      <p:pic>
        <p:nvPicPr>
          <p:cNvPr id="58" name="Picture 5" descr="http://upload.wikimedia.org/wikipedia/commons/1/14/Proton_Zvezda_crop.jpg"/>
          <p:cNvPicPr/>
          <p:nvPr/>
        </p:nvPicPr>
        <p:blipFill>
          <a:blip r:embed="rId2"/>
          <a:stretch/>
        </p:blipFill>
        <p:spPr>
          <a:xfrm>
            <a:off x="1258920" y="1424160"/>
            <a:ext cx="6192720" cy="513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Она поднималась  все выше и выше! Посмотри! Она уже выше облаков!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</p:sp>
      <p:pic>
        <p:nvPicPr>
          <p:cNvPr id="61" name="Picture 5" descr="http://wallpaper-plus.ru/Space/96.jpg"/>
          <p:cNvPicPr/>
          <p:nvPr/>
        </p:nvPicPr>
        <p:blipFill>
          <a:blip r:embed="rId2"/>
          <a:stretch/>
        </p:blipFill>
        <p:spPr>
          <a:xfrm>
            <a:off x="0" y="1268280"/>
            <a:ext cx="8690040" cy="4886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И вот ракета оказалась в открытом космосе! Вот что космонавты увидели в космосе!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</p:sp>
      <p:pic>
        <p:nvPicPr>
          <p:cNvPr id="64" name="Picture 5" descr="http://shiryaevpavel.ru/wp-content/uploads/2012/03/qrgax.jpg"/>
          <p:cNvPicPr/>
          <p:nvPr/>
        </p:nvPicPr>
        <p:blipFill>
          <a:blip r:embed="rId2"/>
          <a:stretch/>
        </p:blipFill>
        <p:spPr>
          <a:xfrm>
            <a:off x="324000" y="1268280"/>
            <a:ext cx="8526240" cy="5329440"/>
          </a:xfrm>
          <a:prstGeom prst="rect">
            <a:avLst/>
          </a:prstGeom>
          <a:ln>
            <a:noFill/>
          </a:ln>
        </p:spPr>
      </p:pic>
      <p:pic>
        <p:nvPicPr>
          <p:cNvPr id="65" name="Picture 15" descr="http://www.clker.com/cliparts/b/8/5/5/1194989601543022112rocket.svg.hi.png"/>
          <p:cNvPicPr/>
          <p:nvPr/>
        </p:nvPicPr>
        <p:blipFill>
          <a:blip r:embed="rId3"/>
          <a:stretch/>
        </p:blipFill>
        <p:spPr>
          <a:xfrm rot="4447200">
            <a:off x="2558880" y="2643120"/>
            <a:ext cx="655560" cy="652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Это – наша планета Земля – мы на ней живем. Как видишь – она круглая – похожа на большой мяч. Наша планета – очень и очень большая. Поэтому мы не замечаем, что она похожа на шар. Но если подняться над землей высоко-высоко – то из космоса мы ее увидим такой, как на этой картинке.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</p:sp>
      <p:pic>
        <p:nvPicPr>
          <p:cNvPr id="68" name="Picture 6" descr="http://www.oboiruneta.ru/images/stories/dg_originals/4317AE587EE3-17.jpg"/>
          <p:cNvPicPr/>
          <p:nvPr/>
        </p:nvPicPr>
        <p:blipFill>
          <a:blip r:embed="rId2"/>
          <a:stretch/>
        </p:blipFill>
        <p:spPr>
          <a:xfrm>
            <a:off x="395280" y="1484280"/>
            <a:ext cx="8209080" cy="5130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</TotalTime>
  <Application>Microsoft Office PowerPoint</Application>
  <PresentationFormat>Экран (4:3)</PresentationFormat>
  <Slides>19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Administratore</dc:creator>
  <dc:description/>
  <cp:lastModifiedBy>Екатерина Кротова</cp:lastModifiedBy>
  <cp:revision>24</cp:revision>
  <dcterms:created xsi:type="dcterms:W3CDTF">2012-10-17T20:36:35Z</dcterms:created>
  <dcterms:modified xsi:type="dcterms:W3CDTF">2020-03-19T15:25:08Z</dcterms:modified>
  <dc:language>en-US</dc:language>
</cp:coreProperties>
</file>